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3" r:id="rId6"/>
    <p:sldId id="257" r:id="rId7"/>
    <p:sldId id="262" r:id="rId8"/>
    <p:sldId id="261" r:id="rId9"/>
    <p:sldId id="258" r:id="rId10"/>
    <p:sldId id="264" r:id="rId11"/>
    <p:sldId id="260" r:id="rId12"/>
    <p:sldId id="25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C6CA-DCDE-2778-0E98-409F94CD4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F88A5-C925-5DAC-4299-052F08235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F893-7A7E-B21A-F3EB-F5283AE1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410CF-0DC9-4154-A882-99737D77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67B7-BF79-40D6-BB08-DAE210E4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23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DCB-AE35-A32D-60A8-2026FA1E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DBD0B-1A5E-BBE0-021C-60314DDD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CF340-7FEF-5B77-A362-327E2A1E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5EC97-3728-5659-9966-4A7CB1B1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AEEC8-449D-AD74-A810-340FA15F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678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A5989-E87E-9EE2-234B-C86344BAA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9FBC0-B43E-0E20-402A-E31A80E2D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476FF-EA51-54B9-2237-91304658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4B8D2-81D0-18B7-4B10-3A72F979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6D33E-63B5-8658-AD71-DD97AA04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77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D3F8-809E-D5C8-823C-40D81E19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DEDB-CA6D-760A-8CD5-EF3F5159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02472-5065-DD3D-FD4D-02B6AB37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698C2-66B9-C2DC-22B8-28C2C7C7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DCDA-E058-4179-23D6-B90D3826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3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9C34-1128-6199-2174-A1839873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56D73-21C3-7591-EA05-3CA676996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6381-761A-33DB-8CE7-2CA28546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A76E2-E44A-38A6-B666-5690A738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ED84-2ABD-A29D-A80E-FB825484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33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7AE7-908B-8898-7BCB-ABD5D25F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4BA3-EFFC-0F12-24EF-29CF29DCE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44998-D492-AF71-7FD8-67F3A09A6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89479-9E3C-B131-ED4C-DD8821A2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DD16C-2312-D761-5118-AEC48468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A0F10-0721-8E91-4C4E-86D28D44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14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5AC3-E16A-C72D-E105-1A0F7DA9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7A479-E0EE-0F39-0878-0227F0C45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0DED6-918B-CDE0-0101-BEAB1BC36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04010-66B5-EAB5-1A16-40AAC0F12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954E5-1CF3-89D1-CC01-2C8063891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CD1A7-EAE5-DFE2-F46E-DD2AF83B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B5A16-FF20-504A-009C-67020992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93B449-3216-8A46-E5DE-C639E55A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E548-11C2-A6CF-95DE-F54E9D27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52E72-6470-39AB-0016-19C911F9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A429A-3F84-1C3B-FACD-7FCF5DE7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AA35B-F01C-2CCF-B085-2C62F0D5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37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66D5B-3A0E-9F73-D5C0-254975C6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E949E-E2B7-60F9-F463-F1D2C08D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1BEE-79AF-B604-DDA5-F235C1FD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81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0940-4C71-9FA4-6B09-9DC69767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FAF52-7DCA-1E74-F75C-AD155E657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C72B5-7A44-A9A8-CD90-2AA4CFDD7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A6673-F3BB-350F-0D03-2F1DB43E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77FAE-4B1D-A43C-C649-4150791F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4581A-9B00-F038-C199-46DE988F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66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C07F-9121-C160-7414-40B735B2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7D1FF-EFDA-FAB0-48AA-F5BEB9123F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E9E53-692F-C2A7-D309-D13B90373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6B638-3317-FAC4-06C8-46F05BDB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69A97-9503-37B6-6F98-B3794485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1E066-33A3-039D-210C-C80EB6E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16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45FF5-9097-824C-19CB-37BC7BB6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90725-43DB-AEC4-4962-94BF8BA84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25F69-037D-C14F-2C95-71F890133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70062C-BE53-4795-81E1-F3F5778C818B}" type="datetimeFigureOut">
              <a:rPr lang="en-CA" smtClean="0"/>
              <a:t>2024-03-18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E532F-F1CA-7ACF-60D2-6E504C14B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7ED6-2567-FBC3-C23D-33594F9A2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F9B9C1-8DE9-43A8-A72A-022B197203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98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9D47-6E7B-CD7D-A408-E0AB634C1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FC619-2F30-7799-38FE-060CE0160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F4D1FD-D02F-5627-E37E-77CBC8013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84D5C1-3CC7-57CA-3090-6388F240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52"/>
            <a:ext cx="12192000" cy="68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8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72F6-B8E0-29A0-A811-9270C424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17F73E-1BB0-6FB8-6325-A4592A0D3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AEA16D-987B-6812-1A3E-7E1D7962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E9F5-7761-0C6D-E65B-96BB4384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F0A685-D1C7-F0FE-1B37-B071B056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8114" cy="6923314"/>
          </a:xfrm>
        </p:spPr>
      </p:pic>
    </p:spTree>
    <p:extLst>
      <p:ext uri="{BB962C8B-B14F-4D97-AF65-F5344CB8AC3E}">
        <p14:creationId xmlns:p14="http://schemas.microsoft.com/office/powerpoint/2010/main" val="371786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F45E-D836-600E-BC31-9ABBBA83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4B23-EFE8-F2EB-C37B-199FEF64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CA7EF04-33AB-E7A3-6314-BEC98808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0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3794-EAE8-8F9D-A1FF-90F0A071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ECAA6-C93E-D15B-2040-55E18681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02EB548-EC26-DF47-1FAC-7533B68BA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E0E-4AC5-AC06-CD66-461F6D3D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BBD4-A8E1-FA22-1951-999F69A2D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90D52D-282A-229A-16D8-3D4A29BF2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8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479C-9BAB-0340-1A3F-B8EF923D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E4E5-0C0A-659B-8780-B5832919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393FB86-1DFA-3902-8DDD-057C8CF24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479C-9BAB-0340-1A3F-B8EF923D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E4E5-0C0A-659B-8780-B5832919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EB6D1CF-BFFA-A052-A3F0-30C2F026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8B85-75AF-E95F-B1F9-CDC3DE1F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9B22-A0BA-3B07-0843-F4196881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Picture 12" descr="A computer screen with text and a logo&#10;&#10;Description automatically generated">
            <a:extLst>
              <a:ext uri="{FF2B5EF4-FFF2-40B4-BE49-F238E27FC236}">
                <a16:creationId xmlns:a16="http://schemas.microsoft.com/office/drawing/2014/main" id="{D6CC9D81-C103-259B-F82B-170C5237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5A22-C177-003A-5F32-A134714F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80EBC-B44A-0A10-334C-A5846F84A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A66CAD0-7252-FE8E-A7CF-B50331BD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0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7F493EA7378D4AAC0EB081E46CBCC1" ma:contentTypeVersion="16" ma:contentTypeDescription="Create a new document." ma:contentTypeScope="" ma:versionID="ea1a0adda7fb62334464cda702c25fb2">
  <xsd:schema xmlns:xsd="http://www.w3.org/2001/XMLSchema" xmlns:xs="http://www.w3.org/2001/XMLSchema" xmlns:p="http://schemas.microsoft.com/office/2006/metadata/properties" xmlns:ns3="32fdc1e9-e200-42d9-b6b0-4df098cb9ccb" xmlns:ns4="bdb8b140-3add-47c5-b170-90405a8b8fc4" targetNamespace="http://schemas.microsoft.com/office/2006/metadata/properties" ma:root="true" ma:fieldsID="1ed25a0493b4b285cc4e6c5030e0ccd9" ns3:_="" ns4:_="">
    <xsd:import namespace="32fdc1e9-e200-42d9-b6b0-4df098cb9ccb"/>
    <xsd:import namespace="bdb8b140-3add-47c5-b170-90405a8b8fc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dc1e9-e200-42d9-b6b0-4df098cb9cc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8b140-3add-47c5-b170-90405a8b8fc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fdc1e9-e200-42d9-b6b0-4df098cb9ccb" xsi:nil="true"/>
  </documentManagement>
</p:properties>
</file>

<file path=customXml/itemProps1.xml><?xml version="1.0" encoding="utf-8"?>
<ds:datastoreItem xmlns:ds="http://schemas.openxmlformats.org/officeDocument/2006/customXml" ds:itemID="{979EFE20-E6D8-4132-AA32-46623C89BD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dc1e9-e200-42d9-b6b0-4df098cb9ccb"/>
    <ds:schemaRef ds:uri="bdb8b140-3add-47c5-b170-90405a8b8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C589D5-149B-4C33-8DB3-96C517E040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EA667C-E831-4B1B-AE98-516DB173E58A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32fdc1e9-e200-42d9-b6b0-4df098cb9ccb"/>
    <ds:schemaRef ds:uri="http://schemas.microsoft.com/office/2006/documentManagement/types"/>
    <ds:schemaRef ds:uri="http://purl.org/dc/dcmitype/"/>
    <ds:schemaRef ds:uri="http://schemas.microsoft.com/office/infopath/2007/PartnerControls"/>
    <ds:schemaRef ds:uri="bdb8b140-3add-47c5-b170-90405a8b8fc4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Chhadikar</dc:creator>
  <cp:lastModifiedBy>Nikhil Chhadikar</cp:lastModifiedBy>
  <cp:revision>1</cp:revision>
  <dcterms:created xsi:type="dcterms:W3CDTF">2024-03-19T02:39:55Z</dcterms:created>
  <dcterms:modified xsi:type="dcterms:W3CDTF">2024-03-19T02:46:50Z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0x010100797F493EA7378D4AAC0EB081E46CBCC1</vt:lpwstr>
  </property>
</Properties>
</file>